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8A7E7-6577-4179-B2DA-71616B654CC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9A2A-33E1-44CE-AEEE-583F9FB77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49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8A7E7-6577-4179-B2DA-71616B654CC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9A2A-33E1-44CE-AEEE-583F9FB77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172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8A7E7-6577-4179-B2DA-71616B654CC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9A2A-33E1-44CE-AEEE-583F9FB77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12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8A7E7-6577-4179-B2DA-71616B654CC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9A2A-33E1-44CE-AEEE-583F9FB77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658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8A7E7-6577-4179-B2DA-71616B654CC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9A2A-33E1-44CE-AEEE-583F9FB77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648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8A7E7-6577-4179-B2DA-71616B654CC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9A2A-33E1-44CE-AEEE-583F9FB77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369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8A7E7-6577-4179-B2DA-71616B654CC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9A2A-33E1-44CE-AEEE-583F9FB77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414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8A7E7-6577-4179-B2DA-71616B654CC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9A2A-33E1-44CE-AEEE-583F9FB77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26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8A7E7-6577-4179-B2DA-71616B654CC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9A2A-33E1-44CE-AEEE-583F9FB77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28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8A7E7-6577-4179-B2DA-71616B654CC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9A2A-33E1-44CE-AEEE-583F9FB77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596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8A7E7-6577-4179-B2DA-71616B654CC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9A2A-33E1-44CE-AEEE-583F9FB77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946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8A7E7-6577-4179-B2DA-71616B654CC9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69A2A-33E1-44CE-AEEE-583F9FB77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788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Direct and </a:t>
            </a:r>
            <a:r>
              <a:rPr lang="en-US" dirty="0" smtClean="0"/>
              <a:t>Indirect</a:t>
            </a:r>
            <a:br>
              <a:rPr lang="en-US" dirty="0" smtClean="0"/>
            </a:br>
            <a:r>
              <a:rPr lang="en-US" sz="1600" b="1" dirty="0" smtClean="0">
                <a:latin typeface="Adobe Song Std L" pitchFamily="18" charset="-128"/>
                <a:ea typeface="Adobe Song Std L" pitchFamily="18" charset="-128"/>
              </a:rPr>
              <a:t>Shauna O.</a:t>
            </a:r>
            <a:endParaRPr lang="en-US" sz="1600" b="1" dirty="0">
              <a:latin typeface="Adobe Song Std L" pitchFamily="18" charset="-128"/>
              <a:ea typeface="Adobe Song Std L" pitchFamily="18" charset="-128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602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/>
              <a:t>I</a:t>
            </a:r>
            <a:r>
              <a:rPr lang="en-US" sz="2400" b="1" u="sng" dirty="0" smtClean="0"/>
              <a:t>nd</a:t>
            </a:r>
            <a:r>
              <a:rPr lang="en-US" sz="2400" b="1" u="sng" dirty="0" smtClean="0">
                <a:effectLst/>
              </a:rPr>
              <a:t>irect Object </a:t>
            </a:r>
            <a:r>
              <a:rPr lang="en-US" sz="2400" b="1" u="sng" dirty="0" smtClean="0"/>
              <a:t>P</a:t>
            </a:r>
            <a:r>
              <a:rPr lang="en-US" sz="2400" b="1" u="sng" dirty="0" smtClean="0">
                <a:effectLst/>
              </a:rPr>
              <a:t>ronouns</a:t>
            </a:r>
          </a:p>
          <a:p>
            <a:pPr marL="0" indent="0" algn="ctr">
              <a:buNone/>
            </a:pPr>
            <a:r>
              <a:rPr lang="en-US" sz="2000" dirty="0" smtClean="0">
                <a:effectLst/>
              </a:rPr>
              <a:t>  me / m‘                                                  </a:t>
            </a:r>
            <a:br>
              <a:rPr lang="en-US" sz="2000" dirty="0" smtClean="0">
                <a:effectLst/>
              </a:rPr>
            </a:br>
            <a:r>
              <a:rPr lang="en-US" sz="2000" dirty="0" smtClean="0">
                <a:effectLst/>
              </a:rPr>
              <a:t>te / t‘                                                       lui                                                          nous                                                       </a:t>
            </a:r>
            <a:br>
              <a:rPr lang="en-US" sz="2000" dirty="0" smtClean="0">
                <a:effectLst/>
              </a:rPr>
            </a:br>
            <a:r>
              <a:rPr lang="en-US" sz="2000" dirty="0" smtClean="0">
                <a:effectLst/>
              </a:rPr>
              <a:t>vous                                                       </a:t>
            </a:r>
            <a:br>
              <a:rPr lang="en-US" sz="2000" dirty="0" smtClean="0">
                <a:effectLst/>
              </a:rPr>
            </a:br>
            <a:r>
              <a:rPr lang="en-US" sz="2000" dirty="0" smtClean="0">
                <a:effectLst/>
              </a:rPr>
              <a:t>leur          </a:t>
            </a:r>
          </a:p>
          <a:p>
            <a:pPr marL="0" indent="0">
              <a:buNone/>
            </a:pPr>
            <a:r>
              <a:rPr lang="en-US" sz="2400" b="1" dirty="0" smtClean="0"/>
              <a:t>    </a:t>
            </a:r>
            <a:r>
              <a:rPr lang="en-US" sz="2400" b="1" u="sng" dirty="0" smtClean="0"/>
              <a:t>Direct Object Pronouns  </a:t>
            </a:r>
          </a:p>
          <a:p>
            <a:pPr marL="0" indent="0" algn="ctr">
              <a:buNone/>
            </a:pPr>
            <a:r>
              <a:rPr lang="fr-FR" sz="1900" dirty="0" smtClean="0">
                <a:effectLst/>
              </a:rPr>
              <a:t>me</a:t>
            </a:r>
            <a:br>
              <a:rPr lang="fr-FR" sz="1900" dirty="0" smtClean="0">
                <a:effectLst/>
              </a:rPr>
            </a:br>
            <a:r>
              <a:rPr lang="fr-FR" sz="1900" dirty="0" smtClean="0">
                <a:effectLst/>
              </a:rPr>
              <a:t>te</a:t>
            </a:r>
            <a:br>
              <a:rPr lang="fr-FR" sz="1900" dirty="0" smtClean="0">
                <a:effectLst/>
              </a:rPr>
            </a:br>
            <a:r>
              <a:rPr lang="fr-FR" sz="1900" dirty="0" smtClean="0">
                <a:effectLst/>
              </a:rPr>
              <a:t>se</a:t>
            </a:r>
            <a:br>
              <a:rPr lang="fr-FR" sz="1900" dirty="0" smtClean="0">
                <a:effectLst/>
              </a:rPr>
            </a:br>
            <a:r>
              <a:rPr lang="fr-FR" sz="1900" dirty="0" smtClean="0">
                <a:effectLst/>
              </a:rPr>
              <a:t>nous</a:t>
            </a:r>
            <a:br>
              <a:rPr lang="fr-FR" sz="1900" dirty="0" smtClean="0">
                <a:effectLst/>
              </a:rPr>
            </a:br>
            <a:r>
              <a:rPr lang="fr-FR" sz="1900" dirty="0" smtClean="0">
                <a:effectLst/>
              </a:rPr>
              <a:t>vous </a:t>
            </a:r>
            <a:br>
              <a:rPr lang="fr-FR" sz="1900" dirty="0" smtClean="0">
                <a:effectLst/>
              </a:rPr>
            </a:br>
            <a:r>
              <a:rPr lang="fr-FR" sz="1900" dirty="0" smtClean="0">
                <a:effectLst/>
              </a:rPr>
              <a:t>les</a:t>
            </a:r>
            <a:r>
              <a:rPr lang="en-US" sz="1900" u="sng" dirty="0" smtClean="0">
                <a:effectLst/>
              </a:rPr>
              <a:t>                                        </a:t>
            </a:r>
            <a:endParaRPr lang="en-US" sz="1900" u="sng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02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      </a:t>
            </a:r>
            <a:r>
              <a:rPr lang="en-US" b="1" u="sng" dirty="0" smtClean="0"/>
              <a:t>English Translation</a:t>
            </a:r>
          </a:p>
          <a:p>
            <a:pPr marL="0" indent="0" algn="ctr">
              <a:buNone/>
            </a:pPr>
            <a:r>
              <a:rPr lang="en-US" sz="1600" dirty="0"/>
              <a:t> </a:t>
            </a:r>
            <a:r>
              <a:rPr lang="en-US" sz="1600" dirty="0" smtClean="0">
                <a:latin typeface="+mj-lt"/>
              </a:rPr>
              <a:t>To me</a:t>
            </a:r>
          </a:p>
          <a:p>
            <a:pPr marL="0" indent="0" algn="ctr">
              <a:buNone/>
            </a:pPr>
            <a:r>
              <a:rPr lang="en-US" sz="1600" dirty="0" smtClean="0">
                <a:latin typeface="+mj-lt"/>
              </a:rPr>
              <a:t>To you   </a:t>
            </a:r>
          </a:p>
          <a:p>
            <a:pPr marL="0" indent="0" algn="ctr">
              <a:buNone/>
            </a:pPr>
            <a:r>
              <a:rPr lang="en-US" sz="1600" dirty="0" smtClean="0">
                <a:latin typeface="+mj-lt"/>
              </a:rPr>
              <a:t>To him/her</a:t>
            </a:r>
          </a:p>
          <a:p>
            <a:pPr marL="0" indent="0" algn="ctr">
              <a:buNone/>
            </a:pPr>
            <a:r>
              <a:rPr lang="en-US" sz="1600" dirty="0" smtClean="0">
                <a:latin typeface="+mj-lt"/>
              </a:rPr>
              <a:t>To us</a:t>
            </a:r>
          </a:p>
          <a:p>
            <a:pPr marL="0" indent="0" algn="ctr">
              <a:buNone/>
            </a:pPr>
            <a:r>
              <a:rPr lang="en-US" sz="1600" dirty="0" smtClean="0">
                <a:latin typeface="+mj-lt"/>
              </a:rPr>
              <a:t>To you </a:t>
            </a:r>
          </a:p>
          <a:p>
            <a:pPr marL="0" indent="0" algn="ctr">
              <a:buNone/>
            </a:pPr>
            <a:r>
              <a:rPr lang="en-US" sz="1600" dirty="0" smtClean="0">
                <a:latin typeface="+mj-lt"/>
              </a:rPr>
              <a:t>To them</a:t>
            </a:r>
          </a:p>
          <a:p>
            <a:pPr marL="0" indent="0" algn="ctr">
              <a:buNone/>
            </a:pPr>
            <a:r>
              <a:rPr lang="en-US" b="1" u="sng" dirty="0" smtClean="0">
                <a:latin typeface="+mj-lt"/>
              </a:rPr>
              <a:t>English Translation</a:t>
            </a:r>
            <a:endParaRPr lang="en-US" sz="1600" dirty="0" smtClean="0">
              <a:latin typeface="+mj-lt"/>
            </a:endParaRPr>
          </a:p>
          <a:p>
            <a:pPr marL="0" indent="0" algn="ctr">
              <a:buNone/>
            </a:pPr>
            <a:r>
              <a:rPr lang="en-US" sz="1600" dirty="0" smtClean="0">
                <a:latin typeface="+mj-lt"/>
              </a:rPr>
              <a:t>To me</a:t>
            </a:r>
          </a:p>
          <a:p>
            <a:pPr marL="0" indent="0" algn="ctr">
              <a:buNone/>
            </a:pPr>
            <a:r>
              <a:rPr lang="en-US" sz="1600" dirty="0" smtClean="0">
                <a:latin typeface="+mj-lt"/>
              </a:rPr>
              <a:t>To you</a:t>
            </a:r>
          </a:p>
          <a:p>
            <a:pPr marL="0" indent="0" algn="ctr">
              <a:buNone/>
            </a:pPr>
            <a:r>
              <a:rPr lang="en-US" sz="1600" dirty="0" smtClean="0">
                <a:latin typeface="+mj-lt"/>
              </a:rPr>
              <a:t>To him/her</a:t>
            </a:r>
          </a:p>
          <a:p>
            <a:pPr marL="0" indent="0" algn="ctr">
              <a:buNone/>
            </a:pPr>
            <a:r>
              <a:rPr lang="en-US" sz="1600" dirty="0" smtClean="0">
                <a:latin typeface="+mj-lt"/>
              </a:rPr>
              <a:t>To us</a:t>
            </a:r>
          </a:p>
          <a:p>
            <a:pPr marL="0" indent="0" algn="ctr">
              <a:buNone/>
            </a:pPr>
            <a:r>
              <a:rPr lang="en-US" sz="1600" dirty="0" smtClean="0">
                <a:latin typeface="+mj-lt"/>
              </a:rPr>
              <a:t>To you</a:t>
            </a:r>
          </a:p>
          <a:p>
            <a:pPr marL="0" indent="0" algn="ctr">
              <a:buNone/>
            </a:pPr>
            <a:r>
              <a:rPr lang="en-US" sz="1600" dirty="0" smtClean="0">
                <a:latin typeface="+mj-lt"/>
              </a:rPr>
              <a:t>To them</a:t>
            </a:r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3352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do we use it in </a:t>
            </a:r>
            <a:r>
              <a:rPr lang="en-US" dirty="0"/>
              <a:t>F</a:t>
            </a:r>
            <a:r>
              <a:rPr lang="en-US" dirty="0" smtClean="0"/>
              <a:t>rench?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Direct object pronouns</a:t>
            </a:r>
            <a:r>
              <a:rPr lang="en-US" dirty="0" smtClean="0"/>
              <a:t> </a:t>
            </a:r>
            <a:r>
              <a:rPr lang="en-US" b="1" dirty="0" smtClean="0"/>
              <a:t>-</a:t>
            </a:r>
            <a:r>
              <a:rPr lang="en-US" sz="2400" dirty="0" smtClean="0"/>
              <a:t> Replace the people or things that receive the action of the verb in a sentence.</a:t>
            </a:r>
          </a:p>
          <a:p>
            <a:r>
              <a:rPr lang="en-US" b="1" u="sng" dirty="0" smtClean="0"/>
              <a:t>Indirect object pronouns</a:t>
            </a:r>
            <a:r>
              <a:rPr lang="en-US" b="1" dirty="0"/>
              <a:t> </a:t>
            </a:r>
            <a:r>
              <a:rPr lang="en-US" b="1" dirty="0" smtClean="0"/>
              <a:t>- </a:t>
            </a:r>
            <a:r>
              <a:rPr lang="en-US" sz="2400" dirty="0" smtClean="0"/>
              <a:t>Replace the people in a sentence to/for whom the action of the verb occurs.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89477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u="sng" dirty="0" smtClean="0"/>
              <a:t>Present</a:t>
            </a:r>
          </a:p>
          <a:p>
            <a:pPr marL="0" indent="0" algn="ctr">
              <a:buNone/>
            </a:pPr>
            <a:r>
              <a:rPr lang="en-US" sz="1600" dirty="0" smtClean="0"/>
              <a:t>Je la </a:t>
            </a:r>
            <a:r>
              <a:rPr lang="en-US" sz="1600" dirty="0" err="1" smtClean="0"/>
              <a:t>regarde</a:t>
            </a:r>
            <a:endParaRPr lang="en-US" sz="1600" dirty="0" smtClean="0"/>
          </a:p>
          <a:p>
            <a:pPr marL="0" indent="0" algn="ctr">
              <a:buNone/>
            </a:pPr>
            <a:r>
              <a:rPr lang="en-US" sz="1600" dirty="0" smtClean="0"/>
              <a:t>Elle </a:t>
            </a:r>
            <a:r>
              <a:rPr lang="en-US" sz="1600" dirty="0" err="1" smtClean="0"/>
              <a:t>lui</a:t>
            </a:r>
            <a:r>
              <a:rPr lang="en-US" sz="1600" dirty="0" smtClean="0"/>
              <a:t> </a:t>
            </a:r>
            <a:r>
              <a:rPr lang="en-US" sz="1600" dirty="0" err="1" smtClean="0"/>
              <a:t>parle</a:t>
            </a:r>
            <a:endParaRPr lang="en-US" sz="1600" dirty="0" smtClean="0"/>
          </a:p>
          <a:p>
            <a:pPr marL="0" indent="0" algn="ctr">
              <a:buNone/>
            </a:pPr>
            <a:r>
              <a:rPr lang="en-US" b="1" u="sng" dirty="0" err="1" smtClean="0"/>
              <a:t>Imparfait</a:t>
            </a:r>
            <a:endParaRPr lang="en-US" b="1" u="sng" dirty="0" smtClean="0"/>
          </a:p>
          <a:p>
            <a:pPr marL="0" indent="0" algn="ctr">
              <a:buNone/>
            </a:pPr>
            <a:r>
              <a:rPr lang="en-US" sz="1600" dirty="0" err="1" smtClean="0"/>
              <a:t>Tu</a:t>
            </a:r>
            <a:r>
              <a:rPr lang="en-US" sz="1600" dirty="0" smtClean="0"/>
              <a:t> le </a:t>
            </a:r>
            <a:r>
              <a:rPr lang="en-US" sz="1600" dirty="0" err="1" smtClean="0"/>
              <a:t>mangeais</a:t>
            </a:r>
            <a:endParaRPr lang="en-US" sz="1600" dirty="0" smtClean="0"/>
          </a:p>
          <a:p>
            <a:pPr marL="0" indent="0" algn="ctr">
              <a:buNone/>
            </a:pPr>
            <a:r>
              <a:rPr lang="en-US" sz="1600" dirty="0" smtClean="0"/>
              <a:t>Je </a:t>
            </a:r>
            <a:r>
              <a:rPr lang="en-US" sz="1600" dirty="0" err="1" smtClean="0"/>
              <a:t>lui</a:t>
            </a:r>
            <a:r>
              <a:rPr lang="en-US" sz="1600" dirty="0" smtClean="0"/>
              <a:t> </a:t>
            </a:r>
            <a:r>
              <a:rPr lang="en-US" sz="1600" dirty="0" err="1" smtClean="0"/>
              <a:t>disais</a:t>
            </a:r>
            <a:r>
              <a:rPr lang="en-US" sz="1600" dirty="0" smtClean="0"/>
              <a:t> bonjour</a:t>
            </a:r>
          </a:p>
          <a:p>
            <a:pPr marL="0" indent="0" algn="ctr">
              <a:buNone/>
            </a:pPr>
            <a:r>
              <a:rPr lang="en-US" sz="2800" b="1" u="sng" dirty="0" smtClean="0"/>
              <a:t>Passé compose</a:t>
            </a:r>
          </a:p>
          <a:p>
            <a:pPr marL="0" indent="0" algn="ctr">
              <a:buNone/>
            </a:pPr>
            <a:r>
              <a:rPr lang="en-US" sz="1600" dirty="0" smtClean="0"/>
              <a:t>Nous les </a:t>
            </a:r>
            <a:r>
              <a:rPr lang="en-US" sz="1600" dirty="0" err="1" smtClean="0"/>
              <a:t>avons</a:t>
            </a:r>
            <a:r>
              <a:rPr lang="en-US" sz="1600" dirty="0" smtClean="0"/>
              <a:t> finis</a:t>
            </a:r>
          </a:p>
          <a:p>
            <a:pPr marL="0" indent="0" algn="ctr">
              <a:buNone/>
            </a:pPr>
            <a:r>
              <a:rPr lang="en-US" sz="1600" dirty="0" err="1" smtClean="0"/>
              <a:t>Vous</a:t>
            </a:r>
            <a:r>
              <a:rPr lang="en-US" sz="1600" dirty="0" smtClean="0"/>
              <a:t> </a:t>
            </a:r>
            <a:r>
              <a:rPr lang="en-US" sz="1600" dirty="0" err="1" smtClean="0"/>
              <a:t>lui</a:t>
            </a:r>
            <a:r>
              <a:rPr lang="en-US" sz="1600" dirty="0" smtClean="0"/>
              <a:t> </a:t>
            </a:r>
            <a:r>
              <a:rPr lang="en-US" sz="1600" dirty="0" err="1" smtClean="0"/>
              <a:t>aves</a:t>
            </a:r>
            <a:r>
              <a:rPr lang="en-US" sz="1600" dirty="0" smtClean="0"/>
              <a:t> </a:t>
            </a:r>
            <a:r>
              <a:rPr lang="en-US" sz="1600" dirty="0" err="1" smtClean="0"/>
              <a:t>envoye</a:t>
            </a:r>
            <a:r>
              <a:rPr lang="en-US" sz="1600" dirty="0" smtClean="0"/>
              <a:t> </a:t>
            </a:r>
            <a:r>
              <a:rPr lang="en-US" sz="1600" dirty="0" err="1" smtClean="0"/>
              <a:t>une</a:t>
            </a:r>
            <a:r>
              <a:rPr lang="en-US" sz="1600" dirty="0" smtClean="0"/>
              <a:t> </a:t>
            </a:r>
            <a:r>
              <a:rPr lang="en-US" sz="1600" dirty="0" err="1" smtClean="0"/>
              <a:t>lettre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81037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117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Direct and Indirect Shauna O.</vt:lpstr>
      <vt:lpstr>When do we use it in French?</vt:lpstr>
      <vt:lpstr>Examples…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PNHS Student</cp:lastModifiedBy>
  <cp:revision>6</cp:revision>
  <dcterms:created xsi:type="dcterms:W3CDTF">2013-01-29T16:09:31Z</dcterms:created>
  <dcterms:modified xsi:type="dcterms:W3CDTF">2013-01-30T16:20:38Z</dcterms:modified>
</cp:coreProperties>
</file>